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685" r:id="rId3"/>
    <p:sldId id="689" r:id="rId4"/>
    <p:sldId id="690" r:id="rId5"/>
    <p:sldId id="691" r:id="rId6"/>
    <p:sldId id="692" r:id="rId7"/>
    <p:sldId id="714" r:id="rId8"/>
    <p:sldId id="694" r:id="rId9"/>
    <p:sldId id="695" r:id="rId10"/>
    <p:sldId id="696" r:id="rId11"/>
    <p:sldId id="715" r:id="rId12"/>
    <p:sldId id="716" r:id="rId13"/>
    <p:sldId id="717" r:id="rId14"/>
    <p:sldId id="718" r:id="rId15"/>
    <p:sldId id="71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1DB379-DB75-4EC4-ACEE-66BE47F41560}" v="2748" dt="2024-11-13T22:06:0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94" autoAdjust="0"/>
  </p:normalViewPr>
  <p:slideViewPr>
    <p:cSldViewPr snapToGrid="0" snapToObjects="1">
      <p:cViewPr varScale="1">
        <p:scale>
          <a:sx n="92" d="100"/>
          <a:sy n="92" d="100"/>
        </p:scale>
        <p:origin x="54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Robertson" userId="b3e37bb4000541e9" providerId="LiveId" clId="{691DB379-DB75-4EC4-ACEE-66BE47F41560}"/>
    <pc:docChg chg="undo redo custSel addSld delSld modSld">
      <pc:chgData name="M Robertson" userId="b3e37bb4000541e9" providerId="LiveId" clId="{691DB379-DB75-4EC4-ACEE-66BE47F41560}" dt="2024-11-13T22:08:59.107" v="5541" actId="114"/>
      <pc:docMkLst>
        <pc:docMk/>
      </pc:docMkLst>
      <pc:sldChg chg="addSp delSp modSp mod">
        <pc:chgData name="M Robertson" userId="b3e37bb4000541e9" providerId="LiveId" clId="{691DB379-DB75-4EC4-ACEE-66BE47F41560}" dt="2024-11-12T21:05:08.496" v="1117" actId="1076"/>
        <pc:sldMkLst>
          <pc:docMk/>
          <pc:sldMk cId="1417500544" sldId="260"/>
        </pc:sldMkLst>
        <pc:spChg chg="del mod">
          <ac:chgData name="M Robertson" userId="b3e37bb4000541e9" providerId="LiveId" clId="{691DB379-DB75-4EC4-ACEE-66BE47F41560}" dt="2024-11-12T19:50:24.093" v="6" actId="478"/>
          <ac:spMkLst>
            <pc:docMk/>
            <pc:sldMk cId="1417500544" sldId="260"/>
            <ac:spMk id="2" creationId="{00000000-0000-0000-0000-000000000000}"/>
          </ac:spMkLst>
        </pc:spChg>
        <pc:spChg chg="del mod">
          <ac:chgData name="M Robertson" userId="b3e37bb4000541e9" providerId="LiveId" clId="{691DB379-DB75-4EC4-ACEE-66BE47F41560}" dt="2024-11-12T19:50:20.557" v="5" actId="478"/>
          <ac:spMkLst>
            <pc:docMk/>
            <pc:sldMk cId="1417500544" sldId="260"/>
            <ac:spMk id="3" creationId="{00000000-0000-0000-0000-000000000000}"/>
          </ac:spMkLst>
        </pc:spChg>
        <pc:picChg chg="add mod">
          <ac:chgData name="M Robertson" userId="b3e37bb4000541e9" providerId="LiveId" clId="{691DB379-DB75-4EC4-ACEE-66BE47F41560}" dt="2024-11-12T21:05:08.496" v="1117" actId="1076"/>
          <ac:picMkLst>
            <pc:docMk/>
            <pc:sldMk cId="1417500544" sldId="260"/>
            <ac:picMk id="5" creationId="{68AFC85F-7A7F-928D-2B64-463075D1EC04}"/>
          </ac:picMkLst>
        </pc:picChg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2970618103" sldId="321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0" sldId="332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0" sldId="344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0" sldId="444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0" sldId="572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0" sldId="581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1133398358" sldId="633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3952104161" sldId="677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3412978625" sldId="678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983244126" sldId="680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3470314404" sldId="681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1900774040" sldId="683"/>
        </pc:sldMkLst>
      </pc:sldChg>
      <pc:sldChg chg="addSp delSp modSp mod">
        <pc:chgData name="M Robertson" userId="b3e37bb4000541e9" providerId="LiveId" clId="{691DB379-DB75-4EC4-ACEE-66BE47F41560}" dt="2024-11-13T22:08:59.107" v="5541" actId="114"/>
        <pc:sldMkLst>
          <pc:docMk/>
          <pc:sldMk cId="4110461095" sldId="685"/>
        </pc:sldMkLst>
        <pc:spChg chg="del mod">
          <ac:chgData name="M Robertson" userId="b3e37bb4000541e9" providerId="LiveId" clId="{691DB379-DB75-4EC4-ACEE-66BE47F41560}" dt="2024-11-12T19:50:52.551" v="13"/>
          <ac:spMkLst>
            <pc:docMk/>
            <pc:sldMk cId="4110461095" sldId="685"/>
            <ac:spMk id="3" creationId="{250F6998-BB26-4B46-47E9-55E41F5C5566}"/>
          </ac:spMkLst>
        </pc:spChg>
        <pc:spChg chg="del mod">
          <ac:chgData name="M Robertson" userId="b3e37bb4000541e9" providerId="LiveId" clId="{691DB379-DB75-4EC4-ACEE-66BE47F41560}" dt="2024-11-12T19:50:57.634" v="15" actId="478"/>
          <ac:spMkLst>
            <pc:docMk/>
            <pc:sldMk cId="4110461095" sldId="685"/>
            <ac:spMk id="7" creationId="{99531379-0EF5-8F20-0BC9-2474F32ED3C5}"/>
          </ac:spMkLst>
        </pc:spChg>
        <pc:spChg chg="del mod">
          <ac:chgData name="M Robertson" userId="b3e37bb4000541e9" providerId="LiveId" clId="{691DB379-DB75-4EC4-ACEE-66BE47F41560}" dt="2024-11-12T19:51:13.360" v="20" actId="478"/>
          <ac:spMkLst>
            <pc:docMk/>
            <pc:sldMk cId="4110461095" sldId="685"/>
            <ac:spMk id="9" creationId="{4278BDD5-2DBD-B627-57EC-44A8FE4C742F}"/>
          </ac:spMkLst>
        </pc:spChg>
        <pc:spChg chg="del mod">
          <ac:chgData name="M Robertson" userId="b3e37bb4000541e9" providerId="LiveId" clId="{691DB379-DB75-4EC4-ACEE-66BE47F41560}" dt="2024-11-12T19:51:19.822" v="22" actId="478"/>
          <ac:spMkLst>
            <pc:docMk/>
            <pc:sldMk cId="4110461095" sldId="685"/>
            <ac:spMk id="11" creationId="{B683D085-52C8-E287-CB37-551F36C978B4}"/>
          </ac:spMkLst>
        </pc:spChg>
        <pc:spChg chg="add mod">
          <ac:chgData name="M Robertson" userId="b3e37bb4000541e9" providerId="LiveId" clId="{691DB379-DB75-4EC4-ACEE-66BE47F41560}" dt="2024-11-13T22:08:59.107" v="5541" actId="114"/>
          <ac:spMkLst>
            <pc:docMk/>
            <pc:sldMk cId="4110461095" sldId="685"/>
            <ac:spMk id="12" creationId="{1A219C4D-52C2-8021-EEFE-B2AA1493B1E2}"/>
          </ac:spMkLst>
        </pc:spChg>
        <pc:picChg chg="add">
          <ac:chgData name="M Robertson" userId="b3e37bb4000541e9" providerId="LiveId" clId="{691DB379-DB75-4EC4-ACEE-66BE47F41560}" dt="2024-11-13T21:54:56.334" v="5311"/>
          <ac:picMkLst>
            <pc:docMk/>
            <pc:sldMk cId="4110461095" sldId="685"/>
            <ac:picMk id="2" creationId="{445E7310-3A20-C007-11F9-91D7C7A87259}"/>
          </ac:picMkLst>
        </pc:picChg>
        <pc:picChg chg="add del mod">
          <ac:chgData name="M Robertson" userId="b3e37bb4000541e9" providerId="LiveId" clId="{691DB379-DB75-4EC4-ACEE-66BE47F41560}" dt="2024-11-13T22:07:17.005" v="5501" actId="478"/>
          <ac:picMkLst>
            <pc:docMk/>
            <pc:sldMk cId="4110461095" sldId="685"/>
            <ac:picMk id="3" creationId="{616C2F63-28EF-BFD2-BF9F-1AC0680C5468}"/>
          </ac:picMkLst>
        </pc:picChg>
        <pc:picChg chg="del">
          <ac:chgData name="M Robertson" userId="b3e37bb4000541e9" providerId="LiveId" clId="{691DB379-DB75-4EC4-ACEE-66BE47F41560}" dt="2024-11-12T19:50:44.836" v="9" actId="478"/>
          <ac:picMkLst>
            <pc:docMk/>
            <pc:sldMk cId="4110461095" sldId="685"/>
            <ac:picMk id="4" creationId="{F8E020C9-5DD5-7A79-7E7A-2FEAF54D6AB9}"/>
          </ac:picMkLst>
        </pc:picChg>
        <pc:picChg chg="add del mod">
          <ac:chgData name="M Robertson" userId="b3e37bb4000541e9" providerId="LiveId" clId="{691DB379-DB75-4EC4-ACEE-66BE47F41560}" dt="2024-11-13T21:58:02.193" v="5320" actId="22"/>
          <ac:picMkLst>
            <pc:docMk/>
            <pc:sldMk cId="4110461095" sldId="685"/>
            <ac:picMk id="5" creationId="{972AF010-E5A4-A99A-8071-419208C49108}"/>
          </ac:picMkLst>
        </pc:picChg>
        <pc:picChg chg="add del mod">
          <ac:chgData name="M Robertson" userId="b3e37bb4000541e9" providerId="LiveId" clId="{691DB379-DB75-4EC4-ACEE-66BE47F41560}" dt="2024-11-12T19:52:14.724" v="28" actId="22"/>
          <ac:picMkLst>
            <pc:docMk/>
            <pc:sldMk cId="4110461095" sldId="685"/>
            <ac:picMk id="5" creationId="{FDCC0227-25CA-2E53-B449-BE5C63F18387}"/>
          </ac:picMkLst>
        </pc:picChg>
        <pc:picChg chg="del">
          <ac:chgData name="M Robertson" userId="b3e37bb4000541e9" providerId="LiveId" clId="{691DB379-DB75-4EC4-ACEE-66BE47F41560}" dt="2024-11-12T19:50:59.717" v="16" actId="478"/>
          <ac:picMkLst>
            <pc:docMk/>
            <pc:sldMk cId="4110461095" sldId="685"/>
            <ac:picMk id="6" creationId="{DB875295-352D-8F94-78ED-A7E70C3234FF}"/>
          </ac:picMkLst>
        </pc:picChg>
        <pc:picChg chg="add del mod">
          <ac:chgData name="M Robertson" userId="b3e37bb4000541e9" providerId="LiveId" clId="{691DB379-DB75-4EC4-ACEE-66BE47F41560}" dt="2024-11-13T22:07:12.884" v="5500" actId="478"/>
          <ac:picMkLst>
            <pc:docMk/>
            <pc:sldMk cId="4110461095" sldId="685"/>
            <ac:picMk id="7" creationId="{AE581E23-2092-0D86-BC56-D8F9E21D8484}"/>
          </ac:picMkLst>
        </pc:picChg>
        <pc:picChg chg="del">
          <ac:chgData name="M Robertson" userId="b3e37bb4000541e9" providerId="LiveId" clId="{691DB379-DB75-4EC4-ACEE-66BE47F41560}" dt="2024-11-12T19:50:42.928" v="8" actId="478"/>
          <ac:picMkLst>
            <pc:docMk/>
            <pc:sldMk cId="4110461095" sldId="685"/>
            <ac:picMk id="8" creationId="{1529E72E-EF09-E995-CE46-0D6D3399868A}"/>
          </ac:picMkLst>
        </pc:picChg>
        <pc:picChg chg="add del mod">
          <ac:chgData name="M Robertson" userId="b3e37bb4000541e9" providerId="LiveId" clId="{691DB379-DB75-4EC4-ACEE-66BE47F41560}" dt="2024-11-13T22:04:17.048" v="5358" actId="478"/>
          <ac:picMkLst>
            <pc:docMk/>
            <pc:sldMk cId="4110461095" sldId="685"/>
            <ac:picMk id="9" creationId="{BCAFC5A6-0209-2076-3189-89EDD21A5B53}"/>
          </ac:picMkLst>
        </pc:picChg>
        <pc:picChg chg="del">
          <ac:chgData name="M Robertson" userId="b3e37bb4000541e9" providerId="LiveId" clId="{691DB379-DB75-4EC4-ACEE-66BE47F41560}" dt="2024-11-12T19:51:02.038" v="17" actId="478"/>
          <ac:picMkLst>
            <pc:docMk/>
            <pc:sldMk cId="4110461095" sldId="685"/>
            <ac:picMk id="10" creationId="{95BA40C9-E557-6995-2FE7-E2319BAAD299}"/>
          </ac:picMkLst>
        </pc:picChg>
        <pc:picChg chg="add del mod">
          <ac:chgData name="M Robertson" userId="b3e37bb4000541e9" providerId="LiveId" clId="{691DB379-DB75-4EC4-ACEE-66BE47F41560}" dt="2024-11-13T22:04:09.956" v="5355" actId="478"/>
          <ac:picMkLst>
            <pc:docMk/>
            <pc:sldMk cId="4110461095" sldId="685"/>
            <ac:picMk id="11" creationId="{A6E3BB27-5C78-3A37-EFB5-5BAF24E307C7}"/>
          </ac:picMkLst>
        </pc:picChg>
        <pc:picChg chg="add">
          <ac:chgData name="M Robertson" userId="b3e37bb4000541e9" providerId="LiveId" clId="{691DB379-DB75-4EC4-ACEE-66BE47F41560}" dt="2024-11-12T19:52:47.044" v="54"/>
          <ac:picMkLst>
            <pc:docMk/>
            <pc:sldMk cId="4110461095" sldId="685"/>
            <ac:picMk id="12" creationId="{DFB8D2F9-084C-EAD1-E121-CDBE1F3DD99B}"/>
          </ac:picMkLst>
        </pc:picChg>
        <pc:picChg chg="add mod">
          <ac:chgData name="M Robertson" userId="b3e37bb4000541e9" providerId="LiveId" clId="{691DB379-DB75-4EC4-ACEE-66BE47F41560}" dt="2024-11-13T22:04:22.131" v="5360" actId="1076"/>
          <ac:picMkLst>
            <pc:docMk/>
            <pc:sldMk cId="4110461095" sldId="685"/>
            <ac:picMk id="15" creationId="{595C19DD-E329-1B4D-8E52-C9E110B81824}"/>
          </ac:picMkLst>
        </pc:picChg>
        <pc:cxnChg chg="del">
          <ac:chgData name="M Robertson" userId="b3e37bb4000541e9" providerId="LiveId" clId="{691DB379-DB75-4EC4-ACEE-66BE47F41560}" dt="2024-11-12T19:51:05.227" v="18" actId="478"/>
          <ac:cxnSpMkLst>
            <pc:docMk/>
            <pc:sldMk cId="4110461095" sldId="685"/>
            <ac:cxnSpMk id="13" creationId="{7F14E909-1A9C-D9E5-E7D8-96DFB68EFBE8}"/>
          </ac:cxnSpMkLst>
        </pc:cxnChg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3536890689" sldId="686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2544789664" sldId="687"/>
        </pc:sldMkLst>
      </pc:sldChg>
      <pc:sldChg chg="del">
        <pc:chgData name="M Robertson" userId="b3e37bb4000541e9" providerId="LiveId" clId="{691DB379-DB75-4EC4-ACEE-66BE47F41560}" dt="2024-11-13T21:41:32.297" v="5301" actId="47"/>
        <pc:sldMkLst>
          <pc:docMk/>
          <pc:sldMk cId="549861713" sldId="688"/>
        </pc:sldMkLst>
      </pc:sldChg>
      <pc:sldChg chg="addSp modSp add mod modClrScheme modAnim chgLayout">
        <pc:chgData name="M Robertson" userId="b3e37bb4000541e9" providerId="LiveId" clId="{691DB379-DB75-4EC4-ACEE-66BE47F41560}" dt="2024-11-13T18:17:44.793" v="3555"/>
        <pc:sldMkLst>
          <pc:docMk/>
          <pc:sldMk cId="2648656453" sldId="689"/>
        </pc:sldMkLst>
        <pc:spChg chg="add mod">
          <ac:chgData name="M Robertson" userId="b3e37bb4000541e9" providerId="LiveId" clId="{691DB379-DB75-4EC4-ACEE-66BE47F41560}" dt="2024-11-12T20:21:03.023" v="823" actId="207"/>
          <ac:spMkLst>
            <pc:docMk/>
            <pc:sldMk cId="2648656453" sldId="689"/>
            <ac:spMk id="6" creationId="{A2438388-80FE-B15B-85CE-333E406A3A23}"/>
          </ac:spMkLst>
        </pc:spChg>
        <pc:spChg chg="add mod">
          <ac:chgData name="M Robertson" userId="b3e37bb4000541e9" providerId="LiveId" clId="{691DB379-DB75-4EC4-ACEE-66BE47F41560}" dt="2024-11-13T18:17:19.219" v="3553" actId="27636"/>
          <ac:spMkLst>
            <pc:docMk/>
            <pc:sldMk cId="2648656453" sldId="689"/>
            <ac:spMk id="8" creationId="{6BCE5C82-082B-4746-CA12-A044D86E3EB2}"/>
          </ac:spMkLst>
        </pc:spChg>
        <pc:spChg chg="add mod">
          <ac:chgData name="M Robertson" userId="b3e37bb4000541e9" providerId="LiveId" clId="{691DB379-DB75-4EC4-ACEE-66BE47F41560}" dt="2024-11-12T19:54:24.699" v="58" actId="26606"/>
          <ac:spMkLst>
            <pc:docMk/>
            <pc:sldMk cId="2648656453" sldId="689"/>
            <ac:spMk id="10" creationId="{053CC6A2-C174-C9EF-EB2E-9E028E9F3D1E}"/>
          </ac:spMkLst>
        </pc:spChg>
        <pc:picChg chg="add">
          <ac:chgData name="M Robertson" userId="b3e37bb4000541e9" providerId="LiveId" clId="{691DB379-DB75-4EC4-ACEE-66BE47F41560}" dt="2024-11-12T19:56:53.584" v="210"/>
          <ac:picMkLst>
            <pc:docMk/>
            <pc:sldMk cId="2648656453" sldId="689"/>
            <ac:picMk id="2" creationId="{FBBB302F-27C9-450C-9400-3199B4B1BAF5}"/>
          </ac:picMkLst>
        </pc:picChg>
      </pc:sldChg>
      <pc:sldChg chg="addSp modSp add mod modClrScheme chgLayout">
        <pc:chgData name="M Robertson" userId="b3e37bb4000541e9" providerId="LiveId" clId="{691DB379-DB75-4EC4-ACEE-66BE47F41560}" dt="2024-11-12T20:21:22.197" v="824" actId="207"/>
        <pc:sldMkLst>
          <pc:docMk/>
          <pc:sldMk cId="1462086453" sldId="690"/>
        </pc:sldMkLst>
        <pc:spChg chg="add mod">
          <ac:chgData name="M Robertson" userId="b3e37bb4000541e9" providerId="LiveId" clId="{691DB379-DB75-4EC4-ACEE-66BE47F41560}" dt="2024-11-12T20:21:22.197" v="824" actId="207"/>
          <ac:spMkLst>
            <pc:docMk/>
            <pc:sldMk cId="1462086453" sldId="690"/>
            <ac:spMk id="6" creationId="{1C996364-6B05-5B12-17DC-C21BA9EB9FCD}"/>
          </ac:spMkLst>
        </pc:spChg>
        <pc:spChg chg="add mod">
          <ac:chgData name="M Robertson" userId="b3e37bb4000541e9" providerId="LiveId" clId="{691DB379-DB75-4EC4-ACEE-66BE47F41560}" dt="2024-11-12T20:20:41.746" v="822" actId="207"/>
          <ac:spMkLst>
            <pc:docMk/>
            <pc:sldMk cId="1462086453" sldId="690"/>
            <ac:spMk id="8" creationId="{689B6EA4-854C-B04B-693D-ABBDCBC364B9}"/>
          </ac:spMkLst>
        </pc:spChg>
        <pc:spChg chg="add mod">
          <ac:chgData name="M Robertson" userId="b3e37bb4000541e9" providerId="LiveId" clId="{691DB379-DB75-4EC4-ACEE-66BE47F41560}" dt="2024-11-12T19:58:25.725" v="211" actId="26606"/>
          <ac:spMkLst>
            <pc:docMk/>
            <pc:sldMk cId="1462086453" sldId="690"/>
            <ac:spMk id="10" creationId="{5117D4EB-8BB3-7AD7-4C14-F9B43A328E71}"/>
          </ac:spMkLst>
        </pc:spChg>
      </pc:sldChg>
      <pc:sldChg chg="addSp delSp modSp add mod modClrScheme chgLayout">
        <pc:chgData name="M Robertson" userId="b3e37bb4000541e9" providerId="LiveId" clId="{691DB379-DB75-4EC4-ACEE-66BE47F41560}" dt="2024-11-13T21:45:50.181" v="5310" actId="20577"/>
        <pc:sldMkLst>
          <pc:docMk/>
          <pc:sldMk cId="2899276515" sldId="691"/>
        </pc:sldMkLst>
        <pc:spChg chg="add mod">
          <ac:chgData name="M Robertson" userId="b3e37bb4000541e9" providerId="LiveId" clId="{691DB379-DB75-4EC4-ACEE-66BE47F41560}" dt="2024-11-13T21:45:50.181" v="5310" actId="20577"/>
          <ac:spMkLst>
            <pc:docMk/>
            <pc:sldMk cId="2899276515" sldId="691"/>
            <ac:spMk id="3" creationId="{81D11A9A-6F6D-5653-9CDE-FDDD277DA823}"/>
          </ac:spMkLst>
        </pc:spChg>
        <pc:spChg chg="add del mod">
          <ac:chgData name="M Robertson" userId="b3e37bb4000541e9" providerId="LiveId" clId="{691DB379-DB75-4EC4-ACEE-66BE47F41560}" dt="2024-11-12T20:03:40.433" v="455" actId="478"/>
          <ac:spMkLst>
            <pc:docMk/>
            <pc:sldMk cId="2899276515" sldId="691"/>
            <ac:spMk id="4" creationId="{16CB19AD-0F1F-BB0E-05A2-80093DD2F8B6}"/>
          </ac:spMkLst>
        </pc:spChg>
        <pc:spChg chg="add del mod">
          <ac:chgData name="M Robertson" userId="b3e37bb4000541e9" providerId="LiveId" clId="{691DB379-DB75-4EC4-ACEE-66BE47F41560}" dt="2024-11-12T20:01:43.271" v="438" actId="26606"/>
          <ac:spMkLst>
            <pc:docMk/>
            <pc:sldMk cId="2899276515" sldId="691"/>
            <ac:spMk id="6" creationId="{F0F5232C-59FD-8C9F-3CFD-C17427B94551}"/>
          </ac:spMkLst>
        </pc:spChg>
        <pc:spChg chg="add del mod">
          <ac:chgData name="M Robertson" userId="b3e37bb4000541e9" providerId="LiveId" clId="{691DB379-DB75-4EC4-ACEE-66BE47F41560}" dt="2024-11-12T20:01:10.152" v="433"/>
          <ac:spMkLst>
            <pc:docMk/>
            <pc:sldMk cId="2899276515" sldId="691"/>
            <ac:spMk id="8" creationId="{0E47F80B-4337-AC3B-981E-61CB988B0E9A}"/>
          </ac:spMkLst>
        </pc:spChg>
        <pc:spChg chg="add del mod">
          <ac:chgData name="M Robertson" userId="b3e37bb4000541e9" providerId="LiveId" clId="{691DB379-DB75-4EC4-ACEE-66BE47F41560}" dt="2024-11-12T20:12:08.010" v="745" actId="478"/>
          <ac:spMkLst>
            <pc:docMk/>
            <pc:sldMk cId="2899276515" sldId="691"/>
            <ac:spMk id="9" creationId="{441CB235-E502-66A2-123D-97584D628A69}"/>
          </ac:spMkLst>
        </pc:spChg>
        <pc:spChg chg="add mod">
          <ac:chgData name="M Robertson" userId="b3e37bb4000541e9" providerId="LiveId" clId="{691DB379-DB75-4EC4-ACEE-66BE47F41560}" dt="2024-11-12T20:03:27.592" v="452" actId="26606"/>
          <ac:spMkLst>
            <pc:docMk/>
            <pc:sldMk cId="2899276515" sldId="691"/>
            <ac:spMk id="10" creationId="{B5853788-4CB4-516A-C48E-876FE813F0EE}"/>
          </ac:spMkLst>
        </pc:spChg>
        <pc:spChg chg="add del mod">
          <ac:chgData name="M Robertson" userId="b3e37bb4000541e9" providerId="LiveId" clId="{691DB379-DB75-4EC4-ACEE-66BE47F41560}" dt="2024-11-12T20:02:23.862" v="446" actId="26606"/>
          <ac:spMkLst>
            <pc:docMk/>
            <pc:sldMk cId="2899276515" sldId="691"/>
            <ac:spMk id="15" creationId="{41ECAA72-A213-6BF8-57AC-47250AAB3C8D}"/>
          </ac:spMkLst>
        </pc:spChg>
        <pc:spChg chg="add del mod">
          <ac:chgData name="M Robertson" userId="b3e37bb4000541e9" providerId="LiveId" clId="{691DB379-DB75-4EC4-ACEE-66BE47F41560}" dt="2024-11-12T20:02:23.862" v="446" actId="26606"/>
          <ac:spMkLst>
            <pc:docMk/>
            <pc:sldMk cId="2899276515" sldId="691"/>
            <ac:spMk id="17" creationId="{BC77FF2C-3EB3-F3C4-AED9-1D8A90AC7B24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19" creationId="{4F1858C1-7F23-78CF-362F-65869A669BCD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20" creationId="{05A1FA3C-B2EB-5C40-1E80-4573475D660B}"/>
          </ac:spMkLst>
        </pc:spChg>
        <pc:spChg chg="add del mod">
          <ac:chgData name="M Robertson" userId="b3e37bb4000541e9" providerId="LiveId" clId="{691DB379-DB75-4EC4-ACEE-66BE47F41560}" dt="2024-11-12T20:02:06.191" v="441" actId="26606"/>
          <ac:spMkLst>
            <pc:docMk/>
            <pc:sldMk cId="2899276515" sldId="691"/>
            <ac:spMk id="22" creationId="{A24B179A-C3F1-03A8-DB20-EDB7D58FB373}"/>
          </ac:spMkLst>
        </pc:spChg>
        <pc:spChg chg="add del mod">
          <ac:chgData name="M Robertson" userId="b3e37bb4000541e9" providerId="LiveId" clId="{691DB379-DB75-4EC4-ACEE-66BE47F41560}" dt="2024-11-12T20:02:06.191" v="441" actId="26606"/>
          <ac:spMkLst>
            <pc:docMk/>
            <pc:sldMk cId="2899276515" sldId="691"/>
            <ac:spMk id="24" creationId="{51F3586C-2BBA-3B75-1AB8-A64A11DDCFED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26" creationId="{954EEAF5-DF8D-29AE-494E-6D2AD27F94D1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28" creationId="{DCF52D43-EC66-BB1D-0A0F-CB4B704682B3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30" creationId="{D6DB1FDF-867B-1002-F6B2-0670065F1DF3}"/>
          </ac:spMkLst>
        </pc:spChg>
        <pc:spChg chg="add del mod">
          <ac:chgData name="M Robertson" userId="b3e37bb4000541e9" providerId="LiveId" clId="{691DB379-DB75-4EC4-ACEE-66BE47F41560}" dt="2024-11-12T20:02:23.858" v="445" actId="26606"/>
          <ac:spMkLst>
            <pc:docMk/>
            <pc:sldMk cId="2899276515" sldId="691"/>
            <ac:spMk id="32" creationId="{2EA2781D-C442-BBCD-7A52-C531EB9AC87B}"/>
          </ac:spMkLst>
        </pc:spChg>
        <pc:spChg chg="add del mod">
          <ac:chgData name="M Robertson" userId="b3e37bb4000541e9" providerId="LiveId" clId="{691DB379-DB75-4EC4-ACEE-66BE47F41560}" dt="2024-11-12T20:03:27.592" v="452" actId="26606"/>
          <ac:spMkLst>
            <pc:docMk/>
            <pc:sldMk cId="2899276515" sldId="691"/>
            <ac:spMk id="34" creationId="{A24B179A-C3F1-03A8-DB20-EDB7D58FB373}"/>
          </ac:spMkLst>
        </pc:spChg>
        <pc:spChg chg="add del mod">
          <ac:chgData name="M Robertson" userId="b3e37bb4000541e9" providerId="LiveId" clId="{691DB379-DB75-4EC4-ACEE-66BE47F41560}" dt="2024-11-12T20:03:27.592" v="452" actId="26606"/>
          <ac:spMkLst>
            <pc:docMk/>
            <pc:sldMk cId="2899276515" sldId="691"/>
            <ac:spMk id="35" creationId="{51F3586C-2BBA-3B75-1AB8-A64A11DDCFED}"/>
          </ac:spMkLst>
        </pc:spChg>
        <pc:spChg chg="add mod">
          <ac:chgData name="M Robertson" userId="b3e37bb4000541e9" providerId="LiveId" clId="{691DB379-DB75-4EC4-ACEE-66BE47F41560}" dt="2024-11-12T21:08:23.246" v="1121" actId="207"/>
          <ac:spMkLst>
            <pc:docMk/>
            <pc:sldMk cId="2899276515" sldId="691"/>
            <ac:spMk id="40" creationId="{0465DDFE-2420-210B-9675-BF8A2A1C1CA2}"/>
          </ac:spMkLst>
        </pc:spChg>
        <pc:spChg chg="add del mod">
          <ac:chgData name="M Robertson" userId="b3e37bb4000541e9" providerId="LiveId" clId="{691DB379-DB75-4EC4-ACEE-66BE47F41560}" dt="2024-11-12T20:11:58.441" v="744" actId="478"/>
          <ac:spMkLst>
            <pc:docMk/>
            <pc:sldMk cId="2899276515" sldId="691"/>
            <ac:spMk id="42" creationId="{69640402-17DB-C8BA-E8BF-168F24C76FAE}"/>
          </ac:spMkLst>
        </pc:spChg>
        <pc:picChg chg="add del mod ord modCrop">
          <ac:chgData name="M Robertson" userId="b3e37bb4000541e9" providerId="LiveId" clId="{691DB379-DB75-4EC4-ACEE-66BE47F41560}" dt="2024-11-12T20:03:36.691" v="454" actId="478"/>
          <ac:picMkLst>
            <pc:docMk/>
            <pc:sldMk cId="2899276515" sldId="691"/>
            <ac:picMk id="2" creationId="{EF069F0E-0157-CA43-9D56-F477B4266A48}"/>
          </ac:picMkLst>
        </pc:picChg>
        <pc:picChg chg="add mod modCrop">
          <ac:chgData name="M Robertson" userId="b3e37bb4000541e9" providerId="LiveId" clId="{691DB379-DB75-4EC4-ACEE-66BE47F41560}" dt="2024-11-13T21:45:39.437" v="5307" actId="1076"/>
          <ac:picMkLst>
            <pc:docMk/>
            <pc:sldMk cId="2899276515" sldId="691"/>
            <ac:picMk id="5" creationId="{D8371D47-69F9-2235-947C-9BA23F2A139B}"/>
          </ac:picMkLst>
        </pc:picChg>
        <pc:picChg chg="add mod modCrop">
          <ac:chgData name="M Robertson" userId="b3e37bb4000541e9" providerId="LiveId" clId="{691DB379-DB75-4EC4-ACEE-66BE47F41560}" dt="2024-11-13T18:09:46.013" v="3303" actId="1038"/>
          <ac:picMkLst>
            <pc:docMk/>
            <pc:sldMk cId="2899276515" sldId="691"/>
            <ac:picMk id="12" creationId="{5809BFF1-9714-45D8-6343-CAE9CE883225}"/>
          </ac:picMkLst>
        </pc:picChg>
      </pc:sldChg>
      <pc:sldChg chg="addSp delSp modSp add mod modClrScheme chgLayout">
        <pc:chgData name="M Robertson" userId="b3e37bb4000541e9" providerId="LiveId" clId="{691DB379-DB75-4EC4-ACEE-66BE47F41560}" dt="2024-11-12T20:21:49.500" v="826" actId="207"/>
        <pc:sldMkLst>
          <pc:docMk/>
          <pc:sldMk cId="3036494772" sldId="692"/>
        </pc:sldMkLst>
        <pc:spChg chg="add mod">
          <ac:chgData name="M Robertson" userId="b3e37bb4000541e9" providerId="LiveId" clId="{691DB379-DB75-4EC4-ACEE-66BE47F41560}" dt="2024-11-12T20:21:49.500" v="826" actId="207"/>
          <ac:spMkLst>
            <pc:docMk/>
            <pc:sldMk cId="3036494772" sldId="692"/>
            <ac:spMk id="6" creationId="{26066B6C-1BB1-8CD9-67E3-561B5761C6B0}"/>
          </ac:spMkLst>
        </pc:spChg>
        <pc:spChg chg="add del mod">
          <ac:chgData name="M Robertson" userId="b3e37bb4000541e9" providerId="LiveId" clId="{691DB379-DB75-4EC4-ACEE-66BE47F41560}" dt="2024-11-12T20:10:47.927" v="742" actId="22"/>
          <ac:spMkLst>
            <pc:docMk/>
            <pc:sldMk cId="3036494772" sldId="692"/>
            <ac:spMk id="8" creationId="{81FFEBCA-F77F-5D01-BD30-94A76DD0B811}"/>
          </ac:spMkLst>
        </pc:spChg>
        <pc:spChg chg="add mod">
          <ac:chgData name="M Robertson" userId="b3e37bb4000541e9" providerId="LiveId" clId="{691DB379-DB75-4EC4-ACEE-66BE47F41560}" dt="2024-11-12T20:09:25.514" v="680" actId="26606"/>
          <ac:spMkLst>
            <pc:docMk/>
            <pc:sldMk cId="3036494772" sldId="692"/>
            <ac:spMk id="10" creationId="{ED174C5B-2293-9E11-6533-E2D1E0CBB894}"/>
          </ac:spMkLst>
        </pc:spChg>
        <pc:picChg chg="add mod ord">
          <ac:chgData name="M Robertson" userId="b3e37bb4000541e9" providerId="LiveId" clId="{691DB379-DB75-4EC4-ACEE-66BE47F41560}" dt="2024-11-12T20:10:47.927" v="742" actId="22"/>
          <ac:picMkLst>
            <pc:docMk/>
            <pc:sldMk cId="3036494772" sldId="692"/>
            <ac:picMk id="3" creationId="{414E5605-0AB9-87AF-4E3A-DE7020BE289D}"/>
          </ac:picMkLst>
        </pc:picChg>
      </pc:sldChg>
      <pc:sldChg chg="addSp delSp modSp add del mod modClrScheme chgLayout">
        <pc:chgData name="M Robertson" userId="b3e37bb4000541e9" providerId="LiveId" clId="{691DB379-DB75-4EC4-ACEE-66BE47F41560}" dt="2024-11-13T17:46:26.136" v="2736" actId="47"/>
        <pc:sldMkLst>
          <pc:docMk/>
          <pc:sldMk cId="98323587" sldId="693"/>
        </pc:sldMkLst>
        <pc:spChg chg="add mod">
          <ac:chgData name="M Robertson" userId="b3e37bb4000541e9" providerId="LiveId" clId="{691DB379-DB75-4EC4-ACEE-66BE47F41560}" dt="2024-11-12T20:22:28.347" v="829" actId="207"/>
          <ac:spMkLst>
            <pc:docMk/>
            <pc:sldMk cId="98323587" sldId="693"/>
            <ac:spMk id="6" creationId="{B469678F-6B30-5AA9-2990-E4ED27DF1318}"/>
          </ac:spMkLst>
        </pc:spChg>
        <pc:spChg chg="add del mod">
          <ac:chgData name="M Robertson" userId="b3e37bb4000541e9" providerId="LiveId" clId="{691DB379-DB75-4EC4-ACEE-66BE47F41560}" dt="2024-11-12T20:14:59.274" v="761" actId="478"/>
          <ac:spMkLst>
            <pc:docMk/>
            <pc:sldMk cId="98323587" sldId="693"/>
            <ac:spMk id="8" creationId="{4ED3CF24-D07D-8037-831F-99FFAD76BCB2}"/>
          </ac:spMkLst>
        </pc:spChg>
        <pc:spChg chg="add mod">
          <ac:chgData name="M Robertson" userId="b3e37bb4000541e9" providerId="LiveId" clId="{691DB379-DB75-4EC4-ACEE-66BE47F41560}" dt="2024-11-12T20:14:56.715" v="760" actId="26606"/>
          <ac:spMkLst>
            <pc:docMk/>
            <pc:sldMk cId="98323587" sldId="693"/>
            <ac:spMk id="10" creationId="{775807AB-337B-A10B-A8A5-F96F1900FE3A}"/>
          </ac:spMkLst>
        </pc:spChg>
        <pc:picChg chg="add mod">
          <ac:chgData name="M Robertson" userId="b3e37bb4000541e9" providerId="LiveId" clId="{691DB379-DB75-4EC4-ACEE-66BE47F41560}" dt="2024-11-12T20:15:55.520" v="812" actId="1076"/>
          <ac:picMkLst>
            <pc:docMk/>
            <pc:sldMk cId="98323587" sldId="693"/>
            <ac:picMk id="3" creationId="{347D9A08-66C6-A29B-907B-0E8505750BB3}"/>
          </ac:picMkLst>
        </pc:picChg>
      </pc:sldChg>
      <pc:sldChg chg="addSp modSp add mod modClrScheme modAnim chgLayout">
        <pc:chgData name="M Robertson" userId="b3e37bb4000541e9" providerId="LiveId" clId="{691DB379-DB75-4EC4-ACEE-66BE47F41560}" dt="2024-11-13T21:43:18.934" v="5306" actId="20577"/>
        <pc:sldMkLst>
          <pc:docMk/>
          <pc:sldMk cId="3008707690" sldId="694"/>
        </pc:sldMkLst>
        <pc:spChg chg="add mod">
          <ac:chgData name="M Robertson" userId="b3e37bb4000541e9" providerId="LiveId" clId="{691DB379-DB75-4EC4-ACEE-66BE47F41560}" dt="2024-11-13T21:43:14.312" v="5305" actId="20577"/>
          <ac:spMkLst>
            <pc:docMk/>
            <pc:sldMk cId="3008707690" sldId="694"/>
            <ac:spMk id="6" creationId="{4B4BD34E-FD39-3694-E9EA-1866552164B7}"/>
          </ac:spMkLst>
        </pc:spChg>
        <pc:spChg chg="add mod">
          <ac:chgData name="M Robertson" userId="b3e37bb4000541e9" providerId="LiveId" clId="{691DB379-DB75-4EC4-ACEE-66BE47F41560}" dt="2024-11-13T21:43:18.934" v="5306" actId="20577"/>
          <ac:spMkLst>
            <pc:docMk/>
            <pc:sldMk cId="3008707690" sldId="694"/>
            <ac:spMk id="8" creationId="{15E5520D-06CD-6154-CE62-2663322AA0D6}"/>
          </ac:spMkLst>
        </pc:spChg>
        <pc:spChg chg="add mod">
          <ac:chgData name="M Robertson" userId="b3e37bb4000541e9" providerId="LiveId" clId="{691DB379-DB75-4EC4-ACEE-66BE47F41560}" dt="2024-11-12T20:16:56.666" v="813" actId="26606"/>
          <ac:spMkLst>
            <pc:docMk/>
            <pc:sldMk cId="3008707690" sldId="694"/>
            <ac:spMk id="10" creationId="{1006C98A-C875-A117-AD3A-27812F79F9B4}"/>
          </ac:spMkLst>
        </pc:spChg>
      </pc:sldChg>
      <pc:sldChg chg="addSp modSp add mod modClrScheme modAnim chgLayout">
        <pc:chgData name="M Robertson" userId="b3e37bb4000541e9" providerId="LiveId" clId="{691DB379-DB75-4EC4-ACEE-66BE47F41560}" dt="2024-11-13T17:57:40.518" v="3284"/>
        <pc:sldMkLst>
          <pc:docMk/>
          <pc:sldMk cId="1737339722" sldId="695"/>
        </pc:sldMkLst>
        <pc:spChg chg="add mod">
          <ac:chgData name="M Robertson" userId="b3e37bb4000541e9" providerId="LiveId" clId="{691DB379-DB75-4EC4-ACEE-66BE47F41560}" dt="2024-11-13T17:57:10.953" v="3282" actId="20577"/>
          <ac:spMkLst>
            <pc:docMk/>
            <pc:sldMk cId="1737339722" sldId="695"/>
            <ac:spMk id="2" creationId="{EB4E24F2-EA34-394B-4919-3336E30A3427}"/>
          </ac:spMkLst>
        </pc:spChg>
        <pc:spChg chg="add mod">
          <ac:chgData name="M Robertson" userId="b3e37bb4000541e9" providerId="LiveId" clId="{691DB379-DB75-4EC4-ACEE-66BE47F41560}" dt="2024-11-12T21:13:20.322" v="1543" actId="20577"/>
          <ac:spMkLst>
            <pc:docMk/>
            <pc:sldMk cId="1737339722" sldId="695"/>
            <ac:spMk id="3" creationId="{F685C60E-5E6F-120F-5E12-2D03918414AA}"/>
          </ac:spMkLst>
        </pc:spChg>
      </pc:sldChg>
      <pc:sldChg chg="addSp modSp add mod modClrScheme modAnim chgLayout">
        <pc:chgData name="M Robertson" userId="b3e37bb4000541e9" providerId="LiveId" clId="{691DB379-DB75-4EC4-ACEE-66BE47F41560}" dt="2024-11-13T17:50:14.993" v="2796" actId="20577"/>
        <pc:sldMkLst>
          <pc:docMk/>
          <pc:sldMk cId="2872191052" sldId="696"/>
        </pc:sldMkLst>
        <pc:spChg chg="add mod">
          <ac:chgData name="M Robertson" userId="b3e37bb4000541e9" providerId="LiveId" clId="{691DB379-DB75-4EC4-ACEE-66BE47F41560}" dt="2024-11-13T17:50:14.993" v="2796" actId="20577"/>
          <ac:spMkLst>
            <pc:docMk/>
            <pc:sldMk cId="2872191052" sldId="696"/>
            <ac:spMk id="2" creationId="{C55B30CE-0B6A-BB61-8103-6BCFFCEE8E37}"/>
          </ac:spMkLst>
        </pc:spChg>
        <pc:spChg chg="add mod">
          <ac:chgData name="M Robertson" userId="b3e37bb4000541e9" providerId="LiveId" clId="{691DB379-DB75-4EC4-ACEE-66BE47F41560}" dt="2024-11-13T17:33:26.530" v="2061" actId="20577"/>
          <ac:spMkLst>
            <pc:docMk/>
            <pc:sldMk cId="2872191052" sldId="696"/>
            <ac:spMk id="3" creationId="{110A4FA5-BC23-234D-03B1-D36BB23BDFAE}"/>
          </ac:spMkLst>
        </pc:spChg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3334855838" sldId="697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645155539" sldId="698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357596666" sldId="699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977916714" sldId="700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3931252556" sldId="701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84241264" sldId="702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190535484" sldId="703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3401266217" sldId="704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1465826207" sldId="705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3350359973" sldId="706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787384592" sldId="707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328535401" sldId="708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259063189" sldId="709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335915395" sldId="710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2798670406" sldId="711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1849088552" sldId="712"/>
        </pc:sldMkLst>
      </pc:sldChg>
      <pc:sldChg chg="add del">
        <pc:chgData name="M Robertson" userId="b3e37bb4000541e9" providerId="LiveId" clId="{691DB379-DB75-4EC4-ACEE-66BE47F41560}" dt="2024-11-13T21:41:32.297" v="5301" actId="47"/>
        <pc:sldMkLst>
          <pc:docMk/>
          <pc:sldMk cId="717358215" sldId="713"/>
        </pc:sldMkLst>
      </pc:sldChg>
      <pc:sldChg chg="addSp delSp modSp add mod modAnim">
        <pc:chgData name="M Robertson" userId="b3e37bb4000541e9" providerId="LiveId" clId="{691DB379-DB75-4EC4-ACEE-66BE47F41560}" dt="2024-11-13T17:45:32.303" v="2735"/>
        <pc:sldMkLst>
          <pc:docMk/>
          <pc:sldMk cId="879629941" sldId="714"/>
        </pc:sldMkLst>
        <pc:spChg chg="add mod">
          <ac:chgData name="M Robertson" userId="b3e37bb4000541e9" providerId="LiveId" clId="{691DB379-DB75-4EC4-ACEE-66BE47F41560}" dt="2024-11-13T17:45:12.605" v="2733" actId="5793"/>
          <ac:spMkLst>
            <pc:docMk/>
            <pc:sldMk cId="879629941" sldId="714"/>
            <ac:spMk id="2" creationId="{F7887D77-5FD3-B469-AA19-7876F4AFE7F5}"/>
          </ac:spMkLst>
        </pc:spChg>
        <pc:picChg chg="del">
          <ac:chgData name="M Robertson" userId="b3e37bb4000541e9" providerId="LiveId" clId="{691DB379-DB75-4EC4-ACEE-66BE47F41560}" dt="2024-11-13T17:38:18.588" v="2063" actId="478"/>
          <ac:picMkLst>
            <pc:docMk/>
            <pc:sldMk cId="879629941" sldId="714"/>
            <ac:picMk id="3" creationId="{2DC4E34F-FA51-4919-BCE4-7B2D4267C660}"/>
          </ac:picMkLst>
        </pc:picChg>
      </pc:sldChg>
      <pc:sldChg chg="modSp add mod modAnim">
        <pc:chgData name="M Robertson" userId="b3e37bb4000541e9" providerId="LiveId" clId="{691DB379-DB75-4EC4-ACEE-66BE47F41560}" dt="2024-11-13T18:09:16.172" v="3302" actId="20577"/>
        <pc:sldMkLst>
          <pc:docMk/>
          <pc:sldMk cId="3963796242" sldId="715"/>
        </pc:sldMkLst>
        <pc:spChg chg="mod">
          <ac:chgData name="M Robertson" userId="b3e37bb4000541e9" providerId="LiveId" clId="{691DB379-DB75-4EC4-ACEE-66BE47F41560}" dt="2024-11-13T17:51:01.623" v="2847" actId="6549"/>
          <ac:spMkLst>
            <pc:docMk/>
            <pc:sldMk cId="3963796242" sldId="715"/>
            <ac:spMk id="2" creationId="{F2A2D1EA-F0A0-D2F1-E660-C6CB34A7C3E7}"/>
          </ac:spMkLst>
        </pc:spChg>
        <pc:spChg chg="mod">
          <ac:chgData name="M Robertson" userId="b3e37bb4000541e9" providerId="LiveId" clId="{691DB379-DB75-4EC4-ACEE-66BE47F41560}" dt="2024-11-13T18:09:16.172" v="3302" actId="20577"/>
          <ac:spMkLst>
            <pc:docMk/>
            <pc:sldMk cId="3963796242" sldId="715"/>
            <ac:spMk id="3" creationId="{8A23E84A-1CC3-D8D1-A0D1-C77867BB16B8}"/>
          </ac:spMkLst>
        </pc:spChg>
      </pc:sldChg>
      <pc:sldChg chg="modSp add mod modAnim">
        <pc:chgData name="M Robertson" userId="b3e37bb4000541e9" providerId="LiveId" clId="{691DB379-DB75-4EC4-ACEE-66BE47F41560}" dt="2024-11-13T21:27:48.538" v="4011" actId="20577"/>
        <pc:sldMkLst>
          <pc:docMk/>
          <pc:sldMk cId="3186999665" sldId="716"/>
        </pc:sldMkLst>
        <pc:spChg chg="mod">
          <ac:chgData name="M Robertson" userId="b3e37bb4000541e9" providerId="LiveId" clId="{691DB379-DB75-4EC4-ACEE-66BE47F41560}" dt="2024-11-13T21:24:13.843" v="3611" actId="20577"/>
          <ac:spMkLst>
            <pc:docMk/>
            <pc:sldMk cId="3186999665" sldId="716"/>
            <ac:spMk id="2" creationId="{EA6E69AC-37FA-5CF6-9A1E-F61B5E8E8D7F}"/>
          </ac:spMkLst>
        </pc:spChg>
        <pc:spChg chg="mod">
          <ac:chgData name="M Robertson" userId="b3e37bb4000541e9" providerId="LiveId" clId="{691DB379-DB75-4EC4-ACEE-66BE47F41560}" dt="2024-11-13T21:27:48.538" v="4011" actId="20577"/>
          <ac:spMkLst>
            <pc:docMk/>
            <pc:sldMk cId="3186999665" sldId="716"/>
            <ac:spMk id="3" creationId="{F3EBF28B-BE57-6608-87B0-B3AFEB5D5942}"/>
          </ac:spMkLst>
        </pc:spChg>
      </pc:sldChg>
      <pc:sldChg chg="modSp add mod modAnim">
        <pc:chgData name="M Robertson" userId="b3e37bb4000541e9" providerId="LiveId" clId="{691DB379-DB75-4EC4-ACEE-66BE47F41560}" dt="2024-11-13T21:31:18.924" v="4407" actId="27636"/>
        <pc:sldMkLst>
          <pc:docMk/>
          <pc:sldMk cId="3237489159" sldId="717"/>
        </pc:sldMkLst>
        <pc:spChg chg="mod">
          <ac:chgData name="M Robertson" userId="b3e37bb4000541e9" providerId="LiveId" clId="{691DB379-DB75-4EC4-ACEE-66BE47F41560}" dt="2024-11-13T21:29:13.413" v="4055" actId="20577"/>
          <ac:spMkLst>
            <pc:docMk/>
            <pc:sldMk cId="3237489159" sldId="717"/>
            <ac:spMk id="2" creationId="{2BE29901-D56B-253D-C7E3-62E1EF535EB6}"/>
          </ac:spMkLst>
        </pc:spChg>
        <pc:spChg chg="mod">
          <ac:chgData name="M Robertson" userId="b3e37bb4000541e9" providerId="LiveId" clId="{691DB379-DB75-4EC4-ACEE-66BE47F41560}" dt="2024-11-13T21:31:18.924" v="4407" actId="27636"/>
          <ac:spMkLst>
            <pc:docMk/>
            <pc:sldMk cId="3237489159" sldId="717"/>
            <ac:spMk id="3" creationId="{CA035202-2A57-3E1F-D666-1B68B8256132}"/>
          </ac:spMkLst>
        </pc:spChg>
      </pc:sldChg>
      <pc:sldChg chg="modSp add mod modAnim">
        <pc:chgData name="M Robertson" userId="b3e37bb4000541e9" providerId="LiveId" clId="{691DB379-DB75-4EC4-ACEE-66BE47F41560}" dt="2024-11-13T21:35:10.939" v="4816" actId="20577"/>
        <pc:sldMkLst>
          <pc:docMk/>
          <pc:sldMk cId="1948887760" sldId="718"/>
        </pc:sldMkLst>
        <pc:spChg chg="mod">
          <ac:chgData name="M Robertson" userId="b3e37bb4000541e9" providerId="LiveId" clId="{691DB379-DB75-4EC4-ACEE-66BE47F41560}" dt="2024-11-13T21:32:45.364" v="4447" actId="20577"/>
          <ac:spMkLst>
            <pc:docMk/>
            <pc:sldMk cId="1948887760" sldId="718"/>
            <ac:spMk id="2" creationId="{2993F56E-F2F5-AA2B-70EE-83344B60DA20}"/>
          </ac:spMkLst>
        </pc:spChg>
        <pc:spChg chg="mod">
          <ac:chgData name="M Robertson" userId="b3e37bb4000541e9" providerId="LiveId" clId="{691DB379-DB75-4EC4-ACEE-66BE47F41560}" dt="2024-11-13T21:35:10.939" v="4816" actId="20577"/>
          <ac:spMkLst>
            <pc:docMk/>
            <pc:sldMk cId="1948887760" sldId="718"/>
            <ac:spMk id="3" creationId="{EE6DF6B8-66C1-A778-1148-CFACE92BFFA2}"/>
          </ac:spMkLst>
        </pc:spChg>
      </pc:sldChg>
      <pc:sldChg chg="modSp add mod modAnim">
        <pc:chgData name="M Robertson" userId="b3e37bb4000541e9" providerId="LiveId" clId="{691DB379-DB75-4EC4-ACEE-66BE47F41560}" dt="2024-11-13T21:41:10.819" v="5300" actId="20577"/>
        <pc:sldMkLst>
          <pc:docMk/>
          <pc:sldMk cId="3978690935" sldId="719"/>
        </pc:sldMkLst>
        <pc:spChg chg="mod">
          <ac:chgData name="M Robertson" userId="b3e37bb4000541e9" providerId="LiveId" clId="{691DB379-DB75-4EC4-ACEE-66BE47F41560}" dt="2024-11-13T21:40:49.554" v="5298" actId="14100"/>
          <ac:spMkLst>
            <pc:docMk/>
            <pc:sldMk cId="3978690935" sldId="719"/>
            <ac:spMk id="2" creationId="{58F221BE-EBB3-E470-903B-1A68191024C7}"/>
          </ac:spMkLst>
        </pc:spChg>
        <pc:spChg chg="mod">
          <ac:chgData name="M Robertson" userId="b3e37bb4000541e9" providerId="LiveId" clId="{691DB379-DB75-4EC4-ACEE-66BE47F41560}" dt="2024-11-13T21:41:10.819" v="5300" actId="20577"/>
          <ac:spMkLst>
            <pc:docMk/>
            <pc:sldMk cId="3978690935" sldId="719"/>
            <ac:spMk id="3" creationId="{32EAC384-0A27-D79D-37BA-96626AE2F611}"/>
          </ac:spMkLst>
        </pc:spChg>
      </pc:sldChg>
      <pc:sldMasterChg chg="delSldLayout">
        <pc:chgData name="M Robertson" userId="b3e37bb4000541e9" providerId="LiveId" clId="{691DB379-DB75-4EC4-ACEE-66BE47F41560}" dt="2024-11-13T21:41:32.297" v="5301" actId="47"/>
        <pc:sldMasterMkLst>
          <pc:docMk/>
          <pc:sldMasterMk cId="864960203" sldId="2147483648"/>
        </pc:sldMasterMkLst>
        <pc:sldLayoutChg chg="del">
          <pc:chgData name="M Robertson" userId="b3e37bb4000541e9" providerId="LiveId" clId="{691DB379-DB75-4EC4-ACEE-66BE47F41560}" dt="2024-11-13T21:41:32.297" v="5301" actId="47"/>
          <pc:sldLayoutMkLst>
            <pc:docMk/>
            <pc:sldMasterMk cId="864960203" sldId="2147483648"/>
            <pc:sldLayoutMk cId="1950303671" sldId="214748366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542060"/>
            <a:ext cx="9144000" cy="205416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Separator</a:t>
            </a:r>
          </a:p>
        </p:txBody>
      </p:sp>
      <p:pic>
        <p:nvPicPr>
          <p:cNvPr id="6" name="Picture 5" descr="NWU PPT Wide Opt 1_Separator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52500" y="-1342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608786" y="56696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36197" y="-3045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7ADD-011F-3541-9724-9C7FC92455D5}" type="datetime1">
              <a:rPr lang="en-US" smtClean="0"/>
              <a:t>11/13/2024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WU PPT Wide Opt 1_Master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176C-065F-124D-AAA4-94F2B7A2EC7C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9169" y="4767263"/>
            <a:ext cx="59757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einberg.northwestern.edu/sites/mph/community-partners/index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healthstudies.northwestern.edu/academic-programs/aphp/" TargetMode="External"/><Relationship Id="rId2" Type="http://schemas.openxmlformats.org/officeDocument/2006/relationships/hyperlink" Target="mailto:w-leonard1@northwestern.edu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einberg.northwestern.edu/sites/mp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AFC85F-7A7F-928D-2B64-463075D1E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2" y="962891"/>
            <a:ext cx="8830176" cy="243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0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5C19DD-E329-1B4D-8E52-C9E110B8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73" y="528128"/>
            <a:ext cx="7578436" cy="18043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219C4D-52C2-8021-EEFE-B2AA1493B1E2}"/>
              </a:ext>
            </a:extLst>
          </p:cNvPr>
          <p:cNvSpPr txBox="1"/>
          <p:nvPr/>
        </p:nvSpPr>
        <p:spPr>
          <a:xfrm>
            <a:off x="1997977" y="2436398"/>
            <a:ext cx="5148046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Program in Global Health Studies</a:t>
            </a:r>
          </a:p>
          <a:p>
            <a:pPr algn="ctr"/>
            <a:r>
              <a:rPr lang="en-US" sz="2400" i="1" dirty="0"/>
              <a:t>Weinberg College of Arts &amp; Science</a:t>
            </a:r>
          </a:p>
          <a:p>
            <a:pPr algn="ctr"/>
            <a:r>
              <a:rPr lang="en-US" sz="2400" dirty="0"/>
              <a:t>and</a:t>
            </a:r>
          </a:p>
          <a:p>
            <a:pPr algn="ctr"/>
            <a:r>
              <a:rPr lang="en-US" sz="2400" i="1" dirty="0"/>
              <a:t>Program in Public Health</a:t>
            </a:r>
          </a:p>
          <a:p>
            <a:pPr algn="ctr"/>
            <a:r>
              <a:rPr lang="en-US" sz="2400" i="1" dirty="0"/>
              <a:t>Feinberg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41104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509F2-A60B-4B5A-0DDD-F2BD86C4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438388-80FE-B15B-85CE-333E406A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The MPH Curriculum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CE5C82-082B-4746-CA12-A044D86E3E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800" dirty="0"/>
              <a:t>16 Credits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Applied Practice Experience (</a:t>
            </a:r>
            <a:r>
              <a:rPr lang="en-US" sz="2800" dirty="0" err="1"/>
              <a:t>APEx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 Working/Engaging with a Public Health Organization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 Culminating Experience (CE)</a:t>
            </a:r>
          </a:p>
          <a:p>
            <a:pPr lvl="1"/>
            <a:r>
              <a:rPr lang="en-US" sz="2400" dirty="0"/>
              <a:t> Capstone Project: </a:t>
            </a:r>
            <a:br>
              <a:rPr lang="en-US" sz="2400" dirty="0"/>
            </a:br>
            <a:r>
              <a:rPr lang="en-US" sz="2400" dirty="0"/>
              <a:t> </a:t>
            </a:r>
            <a:r>
              <a:rPr lang="en-US" sz="2000" dirty="0"/>
              <a:t>Research paper, Policy brief, Needs assessment</a:t>
            </a:r>
            <a:endParaRPr lang="en-US" sz="24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53CC6A2-C174-C9EF-EB2E-9E028E9F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5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F680-3ED5-156F-6048-83F4074E5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C996364-6B05-5B12-17DC-C21BA9EB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Degree Concentrations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9B6EA4-854C-B04B-693D-ABBDCBC36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2800" dirty="0"/>
              <a:t>Community Health Research</a:t>
            </a:r>
          </a:p>
          <a:p>
            <a:r>
              <a:rPr lang="en-US" sz="2800" dirty="0"/>
              <a:t> Data Science</a:t>
            </a:r>
          </a:p>
          <a:p>
            <a:r>
              <a:rPr lang="en-US" sz="2800" dirty="0"/>
              <a:t> Epidemiology</a:t>
            </a:r>
          </a:p>
          <a:p>
            <a:r>
              <a:rPr lang="en-US" sz="2800" dirty="0"/>
              <a:t> Generalist</a:t>
            </a:r>
          </a:p>
          <a:p>
            <a:r>
              <a:rPr lang="en-US" sz="2800" dirty="0"/>
              <a:t> Global Health</a:t>
            </a:r>
          </a:p>
          <a:p>
            <a:r>
              <a:rPr lang="en-US" sz="2800" dirty="0"/>
              <a:t> Maternal/Child Health (</a:t>
            </a:r>
            <a:r>
              <a:rPr lang="en-US" sz="2800" i="1" dirty="0"/>
              <a:t>new for 2025!</a:t>
            </a:r>
            <a:r>
              <a:rPr lang="en-US" sz="2800" dirty="0"/>
              <a:t>)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117D4EB-8BB3-7AD7-4C14-F9B43A32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8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E6712-3549-EE6C-44DA-918D42B05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0465DDFE-2420-210B-9675-BF8A2A1C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02393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/>
              <a:t>APEx</a:t>
            </a:r>
            <a:r>
              <a:rPr lang="en-US" sz="3600" dirty="0"/>
              <a:t> Sites: Selected Examples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5853788-4CB4-516A-C48E-876FE813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71D47-69F9-2235-947C-9BA23F2A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17" t="780" r="19376"/>
          <a:stretch/>
        </p:blipFill>
        <p:spPr>
          <a:xfrm>
            <a:off x="4648202" y="1044944"/>
            <a:ext cx="4038600" cy="27373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09BFF1-9714-45D8-6343-CAE9CE8832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632" y="1044944"/>
            <a:ext cx="3682094" cy="3519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D11A9A-6F6D-5653-9CDE-FDDD277DA823}"/>
              </a:ext>
            </a:extLst>
          </p:cNvPr>
          <p:cNvSpPr txBox="1"/>
          <p:nvPr/>
        </p:nvSpPr>
        <p:spPr>
          <a:xfrm>
            <a:off x="4572000" y="395161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https://www.feinberg.northwestern.edu/sites/mph/community-partners/index.html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7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BC1EA-6512-7606-F197-1BC16E9A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066B6C-1BB1-8CD9-67E3-561B5761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Culminating Experience: Examples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14E5605-0AB9-87AF-4E3A-DE7020BE2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304" y="1200150"/>
            <a:ext cx="6157392" cy="3394075"/>
          </a:xfr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D174C5B-2293-9E11-6533-E2D1E0CB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9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90B0E-0A45-CC39-736F-1DB0D4A94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745BA-7CB8-76C2-9D12-638019A5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Distinctive Features of the APHP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B1278BD-8D22-9AF3-0935-A65AF18D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887D77-5FD3-B469-AA19-7876F4AF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Early acceptance into the NU MPH Program</a:t>
            </a:r>
          </a:p>
          <a:p>
            <a:r>
              <a:rPr lang="en-US" sz="2400" dirty="0"/>
              <a:t>Ability to complete the MPH degree in 1 year</a:t>
            </a:r>
          </a:p>
          <a:p>
            <a:r>
              <a:rPr lang="en-US" sz="2400" i="1" dirty="0"/>
              <a:t>Up to 3 undergraduate GHS courses</a:t>
            </a:r>
            <a:r>
              <a:rPr lang="en-US" sz="2400" dirty="0"/>
              <a:t> can count towards the MPH</a:t>
            </a:r>
          </a:p>
          <a:p>
            <a:r>
              <a:rPr lang="en-US" sz="2400" dirty="0"/>
              <a:t>May take </a:t>
            </a:r>
            <a:r>
              <a:rPr lang="en-US" sz="2400" i="1" dirty="0"/>
              <a:t>up to 4 Public Health courses </a:t>
            </a:r>
            <a:r>
              <a:rPr lang="en-US" sz="2400" dirty="0"/>
              <a:t>during senior year</a:t>
            </a:r>
            <a:r>
              <a:rPr lang="en-US" sz="2400" i="1" dirty="0"/>
              <a:t> </a:t>
            </a:r>
          </a:p>
          <a:p>
            <a:r>
              <a:rPr lang="en-US" sz="2400" dirty="0"/>
              <a:t>Ability to reduce MPH tuition based on undergrad credits</a:t>
            </a:r>
          </a:p>
          <a:p>
            <a:r>
              <a:rPr lang="en-US" sz="2400" dirty="0"/>
              <a:t>Specialized advising</a:t>
            </a:r>
          </a:p>
          <a:p>
            <a:r>
              <a:rPr lang="en-US" sz="2400" dirty="0"/>
              <a:t>Ability to do an </a:t>
            </a:r>
            <a:r>
              <a:rPr lang="en-US" sz="2400" dirty="0" err="1"/>
              <a:t>APEx</a:t>
            </a:r>
            <a:r>
              <a:rPr lang="en-US" sz="2400" dirty="0"/>
              <a:t> Abroad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962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8357-32EB-F13C-95D4-533B1D8D1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B4BD34E-FD39-3694-E9EA-186655216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Eligibility Requirements &amp; Prerequisites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E5520D-06CD-6154-CE62-2663322A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Undergraduate at NU in any school or major</a:t>
            </a:r>
          </a:p>
          <a:p>
            <a:r>
              <a:rPr lang="en-US" sz="2800" dirty="0"/>
              <a:t> Apply during Junior Year</a:t>
            </a:r>
          </a:p>
          <a:p>
            <a:r>
              <a:rPr lang="en-US" sz="2800" dirty="0"/>
              <a:t> </a:t>
            </a:r>
            <a:r>
              <a:rPr lang="en-US" sz="2800" i="1" dirty="0"/>
              <a:t>Target</a:t>
            </a:r>
            <a:r>
              <a:rPr lang="en-US" sz="2800" dirty="0"/>
              <a:t> GPA: 3.5 &amp; above</a:t>
            </a:r>
          </a:p>
          <a:p>
            <a:r>
              <a:rPr lang="en-US" sz="2800" dirty="0"/>
              <a:t> Prerequisites:</a:t>
            </a:r>
          </a:p>
          <a:p>
            <a:pPr lvl="1"/>
            <a:r>
              <a:rPr lang="en-US" sz="2400" dirty="0"/>
              <a:t> 1 Human Biology Class</a:t>
            </a:r>
          </a:p>
          <a:p>
            <a:pPr lvl="1"/>
            <a:r>
              <a:rPr lang="en-US" sz="2400" dirty="0"/>
              <a:t> 1 Math or Statistics Class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006C98A-C875-A117-AD3A-27812F79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0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5E4C-55CA-C98F-974F-E493D6F2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24F2-EA34-394B-4919-3336E30A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45" y="-15694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APHP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5C60E-5E6F-120F-5E12-2D0391841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145" y="923061"/>
            <a:ext cx="8326582" cy="373206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Apply in your Junior year</a:t>
            </a:r>
          </a:p>
          <a:p>
            <a:r>
              <a:rPr lang="en-US" sz="2800" dirty="0"/>
              <a:t> Senior Year:</a:t>
            </a:r>
          </a:p>
          <a:p>
            <a:pPr lvl="1"/>
            <a:r>
              <a:rPr lang="en-US" sz="2400" dirty="0"/>
              <a:t> May take up to 4 Public Health classes towards the MPH</a:t>
            </a:r>
          </a:p>
          <a:p>
            <a:pPr lvl="1"/>
            <a:r>
              <a:rPr lang="en-US" sz="2400" dirty="0"/>
              <a:t> Individualized advising</a:t>
            </a:r>
          </a:p>
          <a:p>
            <a:r>
              <a:rPr lang="en-US" sz="2800" dirty="0"/>
              <a:t> MPH Year:</a:t>
            </a:r>
          </a:p>
          <a:p>
            <a:pPr lvl="1"/>
            <a:r>
              <a:rPr lang="en-US" sz="2400" dirty="0"/>
              <a:t> Matriculate into the MPH Program after senior year</a:t>
            </a:r>
          </a:p>
          <a:p>
            <a:pPr lvl="1"/>
            <a:r>
              <a:rPr lang="en-US" sz="2400" dirty="0"/>
              <a:t> Graduate with the MPH degree the following June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73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B976E-91AC-160A-9E22-B1EEBE4C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30CE-0B6A-BB61-8103-6BCFFCEE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&amp; Admissions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4FA5-BC23-234D-03B1-D36BB23BD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400" dirty="0"/>
              <a:t>September 1, 2024: Application portal opens</a:t>
            </a:r>
          </a:p>
          <a:p>
            <a:r>
              <a:rPr lang="en-US" sz="2400" dirty="0"/>
              <a:t> April 1, 2025: Application Deadline in </a:t>
            </a:r>
            <a:r>
              <a:rPr lang="en-US" sz="2400" i="1" dirty="0" err="1"/>
              <a:t>CollegeNet</a:t>
            </a:r>
            <a:endParaRPr lang="en-US" sz="2400" i="1" dirty="0"/>
          </a:p>
          <a:p>
            <a:r>
              <a:rPr lang="en-US" sz="2400" dirty="0"/>
              <a:t> Late April, 2025: Applicant Interviews</a:t>
            </a:r>
          </a:p>
          <a:p>
            <a:r>
              <a:rPr lang="en-US" sz="2400" dirty="0"/>
              <a:t> May 2025: Admission decisions announced</a:t>
            </a:r>
          </a:p>
          <a:p>
            <a:r>
              <a:rPr lang="en-US" sz="2400" dirty="0"/>
              <a:t> June 2025: Admitted students submit decisions</a:t>
            </a:r>
          </a:p>
          <a:p>
            <a:r>
              <a:rPr lang="en-US" sz="2400" dirty="0"/>
              <a:t> June 2026: Matriculate into the MPH Program</a:t>
            </a:r>
          </a:p>
          <a:p>
            <a:r>
              <a:rPr lang="en-US" sz="2400" dirty="0"/>
              <a:t> June 2027: Graduate with the MPH degree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21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3311-C683-EC0B-6890-4474400A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D1EA-F0A0-D2F1-E660-C6CB34A7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Process &amp;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3E84A-1CC3-D8D1-A0D1-C77867BB1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 Apply through </a:t>
            </a:r>
            <a:r>
              <a:rPr lang="en-US" sz="2400" i="1" dirty="0" err="1"/>
              <a:t>CollegeNet</a:t>
            </a:r>
            <a:r>
              <a:rPr lang="en-US" sz="2400" i="1" dirty="0"/>
              <a:t> </a:t>
            </a:r>
            <a:r>
              <a:rPr lang="en-US" sz="2400" dirty="0"/>
              <a:t>by April 1, 2025</a:t>
            </a:r>
            <a:endParaRPr lang="en-US" sz="2400" i="1" dirty="0"/>
          </a:p>
          <a:p>
            <a:r>
              <a:rPr lang="en-US" sz="2400" dirty="0"/>
              <a:t> Application Materials:</a:t>
            </a:r>
          </a:p>
          <a:p>
            <a:pPr lvl="1"/>
            <a:r>
              <a:rPr lang="en-US" sz="2000" dirty="0"/>
              <a:t>TGS Application form</a:t>
            </a:r>
          </a:p>
          <a:p>
            <a:pPr lvl="1"/>
            <a:r>
              <a:rPr lang="en-US" sz="2000" dirty="0"/>
              <a:t>Personal Statement</a:t>
            </a:r>
          </a:p>
          <a:p>
            <a:pPr lvl="1"/>
            <a:r>
              <a:rPr lang="en-US" sz="2000" dirty="0"/>
              <a:t>2 Letters of Recommendation</a:t>
            </a:r>
          </a:p>
          <a:p>
            <a:pPr lvl="1"/>
            <a:r>
              <a:rPr lang="en-US" sz="2000" dirty="0"/>
              <a:t>Transcripts</a:t>
            </a:r>
          </a:p>
          <a:p>
            <a:pPr lvl="1"/>
            <a:r>
              <a:rPr lang="en-US" sz="2000" dirty="0"/>
              <a:t>Resume/CV</a:t>
            </a:r>
          </a:p>
          <a:p>
            <a:r>
              <a:rPr lang="en-US" sz="2400" dirty="0"/>
              <a:t>Selected applicants invited for interviews in late April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37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C3957-3F95-75F2-CB13-37D51282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69AC-37FA-5CF6-9A1E-F61B5E8E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Personal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F28B-BE57-6608-87B0-B3AFEB5D5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Length: 1-2 pages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Clearly describe </a:t>
            </a:r>
            <a:r>
              <a:rPr lang="en-US" sz="2400" i="1" dirty="0"/>
              <a:t>your career goals </a:t>
            </a:r>
            <a:r>
              <a:rPr lang="en-US" sz="2400" dirty="0"/>
              <a:t>related to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Should reflect an understanding of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Show some familiarity with the mission &amp; strengths of NU’s MPH Program</a:t>
            </a:r>
          </a:p>
        </p:txBody>
      </p:sp>
    </p:spTree>
    <p:extLst>
      <p:ext uri="{BB962C8B-B14F-4D97-AF65-F5344CB8AC3E}">
        <p14:creationId xmlns:p14="http://schemas.microsoft.com/office/powerpoint/2010/main" val="31869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2B73-16AC-097F-06EB-D9E39A23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9901-D56B-253D-C7E3-62E1EF53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Letters of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35202-2A57-3E1F-D666-1B68B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Two letters are required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Should speak to the Candidate’s ability to succeed in a rigorous, fast-paced program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Highlight specific traits &amp; strengths helpful for succeeding in the APHP</a:t>
            </a:r>
          </a:p>
        </p:txBody>
      </p:sp>
    </p:spTree>
    <p:extLst>
      <p:ext uri="{BB962C8B-B14F-4D97-AF65-F5344CB8AC3E}">
        <p14:creationId xmlns:p14="http://schemas.microsoft.com/office/powerpoint/2010/main" val="32374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8FA5-483C-7C3D-B44F-23C6326B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F56E-F2F5-AA2B-70EE-83344B60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DF6B8-66C1-A778-1148-CFACE92BF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In person 30-minute interviews with APHP faculty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Held on the Feinberg campus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discuss student’s goals and preparation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ask questions about the program.</a:t>
            </a:r>
            <a:br>
              <a:rPr lang="en-US" sz="2400" dirty="0"/>
            </a:b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4888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13DD8-6049-246F-C485-742CE16BE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1BE-EBB3-E470-903B-1A681910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0"/>
            <a:ext cx="8485906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AC384-0A27-D79D-37BA-96626AE2F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187"/>
            <a:ext cx="848590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400" i="1" dirty="0"/>
              <a:t>Thank you for your interest in the program!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Feel free to reach out to me:</a:t>
            </a:r>
          </a:p>
          <a:p>
            <a:pPr lvl="1"/>
            <a:r>
              <a:rPr lang="en-US" sz="2000" dirty="0"/>
              <a:t>Bill Leonard: </a:t>
            </a:r>
            <a:r>
              <a:rPr lang="en-US" sz="2000" dirty="0">
                <a:hlinkClick r:id="rId2"/>
              </a:rPr>
              <a:t>w-leonard1@northwestern.edu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Additional information available at:</a:t>
            </a:r>
          </a:p>
          <a:p>
            <a:pPr lvl="1"/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https://globalhealthstudies.northwestern.edu/academic-programs/aphp/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https://www.feinberg.northwestern.edu/sites/mph/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8690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2840</TotalTime>
  <Words>537</Words>
  <Application>Microsoft Office PowerPoint</Application>
  <PresentationFormat>On-screen Show (16:9)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The MPH Curriculum</vt:lpstr>
      <vt:lpstr>Degree Concentrations</vt:lpstr>
      <vt:lpstr>APEx Sites: Selected Examples</vt:lpstr>
      <vt:lpstr>Culminating Experience: Examples</vt:lpstr>
      <vt:lpstr>Distinctive Features of the APHP</vt:lpstr>
      <vt:lpstr>Eligibility Requirements &amp; Prerequisites</vt:lpstr>
      <vt:lpstr>APHP Overview </vt:lpstr>
      <vt:lpstr>Application &amp; Admissions Timeline</vt:lpstr>
      <vt:lpstr>Application Process &amp; Materials</vt:lpstr>
      <vt:lpstr>Personal Statement</vt:lpstr>
      <vt:lpstr>Letters of Recommendation</vt:lpstr>
      <vt:lpstr>Interviews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Geraldo Rivera</dc:creator>
  <cp:lastModifiedBy>William Leonard</cp:lastModifiedBy>
  <cp:revision>36</cp:revision>
  <dcterms:created xsi:type="dcterms:W3CDTF">2015-07-21T16:44:10Z</dcterms:created>
  <dcterms:modified xsi:type="dcterms:W3CDTF">2024-11-13T22:08:59Z</dcterms:modified>
</cp:coreProperties>
</file>